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13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803530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1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Christian Bauer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–Christian Bauer</a:t>
            </a:r>
          </a:p>
        </p:txBody>
      </p:sp>
      <p:sp>
        <p:nvSpPr>
          <p:cNvPr id="94" name="„Zitat hier eingeben.“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„Zitat hier eingeben.“ </a:t>
            </a:r>
          </a:p>
        </p:txBody>
      </p:sp>
      <p:sp>
        <p:nvSpPr>
          <p:cNvPr id="9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Bild"/>
          <p:cNvSpPr>
            <a:spLocks noGrp="1"/>
          </p:cNvSpPr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"/>
          <p:cNvSpPr>
            <a:spLocks noGrp="1"/>
          </p:cNvSpPr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el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2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3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ild"/>
          <p:cNvSpPr>
            <a:spLocks noGrp="1"/>
          </p:cNvSpPr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el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Titeltext</a:t>
            </a:r>
          </a:p>
        </p:txBody>
      </p:sp>
      <p:sp>
        <p:nvSpPr>
          <p:cNvPr id="40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7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ild"/>
          <p:cNvSpPr>
            <a:spLocks noGrp="1"/>
          </p:cNvSpPr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67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bene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ild"/>
          <p:cNvSpPr>
            <a:spLocks noGrp="1"/>
          </p:cNvSpPr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Bild"/>
          <p:cNvSpPr>
            <a:spLocks noGrp="1"/>
          </p:cNvSpPr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Bild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Textebene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lasbig.com/de-de/weltweit-avocado-produktion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cpFEKigJRs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z.de/deutschland-welt/wirtschaft/daenische-supermaerkte-streichen-avocados-aus-chile-aus-dem-angebot-id16393101.html" TargetMode="External"/><Relationship Id="rId2" Type="http://schemas.openxmlformats.org/officeDocument/2006/relationships/hyperlink" Target="http://www.apple.com/de/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sseportal.de/pm/130544/3934035" TargetMode="External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vocado - super food?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r>
              <a:t>Avocado - super food?</a:t>
            </a:r>
          </a:p>
        </p:txBody>
      </p:sp>
      <p:sp>
        <p:nvSpPr>
          <p:cNvPr id="120" name="Wasser als Ressource  - Was kann ich tun?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Wasser als Ressource  - Was kann ich tun?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Bildnachweis: Von Nowforever - Eigenes Werk, CC BY-SA 4.0, https://commons.wikimedia.org/w/index.php?curid=76114645"/>
          <p:cNvSpPr txBox="1"/>
          <p:nvPr/>
        </p:nvSpPr>
        <p:spPr>
          <a:xfrm>
            <a:off x="3797046" y="9381160"/>
            <a:ext cx="9093709" cy="287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/>
            </a:lvl1pPr>
          </a:lstStyle>
          <a:p>
            <a:r>
              <a:t>Bildnachweis: Von Nowforever - Eigenes Werk, CC BY-SA 4.0, https://commons.wikimedia.org/w/index.php?curid=76114645</a:t>
            </a:r>
          </a:p>
        </p:txBody>
      </p:sp>
      <p:pic>
        <p:nvPicPr>
          <p:cNvPr id="123" name="1280px-Avocado_open_side_by_side Kopie.jpg" descr="1280px-Avocado_open_side_by_side Kopi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7045" y="368300"/>
            <a:ext cx="10470710" cy="5889774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Öffne den Link, der dir Auskunft über die Hauptanbauländer der Avocadofrucht gibt.…"/>
          <p:cNvSpPr txBox="1"/>
          <p:nvPr/>
        </p:nvSpPr>
        <p:spPr>
          <a:xfrm>
            <a:off x="319684" y="6983070"/>
            <a:ext cx="12365432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Öffne den Link, der dir Auskunft über die Hauptanbauländer der Avocadofrucht gibt.</a:t>
            </a:r>
          </a:p>
          <a:p>
            <a:endParaRPr/>
          </a:p>
          <a:p>
            <a:r>
              <a:rPr u="sng">
                <a:hlinkClick r:id="rId3"/>
              </a:rPr>
              <a:t>https://www.atlasbig.com/de-de/weltweit-avocado-produktion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1587" y="986128"/>
            <a:ext cx="5940595" cy="7425744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Bildnachweis: Von B.navez - Eigenes Werk, CC BY-SA 3.0, https://commons.wikimedia.org/w/index.php?curid=4877156"/>
          <p:cNvSpPr txBox="1"/>
          <p:nvPr/>
        </p:nvSpPr>
        <p:spPr>
          <a:xfrm>
            <a:off x="4453483" y="9361415"/>
            <a:ext cx="8305192" cy="275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 algn="r">
              <a:defRPr sz="1200" b="0"/>
            </a:lvl1pPr>
          </a:lstStyle>
          <a:p>
            <a:r>
              <a:t>Bildnachweis: Von B.navez - Eigenes Werk, CC BY-SA 3.0, https://commons.wikimedia.org/w/index.php?curid=4877156</a:t>
            </a:r>
          </a:p>
        </p:txBody>
      </p:sp>
      <p:sp>
        <p:nvSpPr>
          <p:cNvPr id="128" name="Avocados…"/>
          <p:cNvSpPr txBox="1"/>
          <p:nvPr/>
        </p:nvSpPr>
        <p:spPr>
          <a:xfrm>
            <a:off x="8378393" y="3700120"/>
            <a:ext cx="3309214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Avocados</a:t>
            </a:r>
          </a:p>
          <a:p>
            <a:r>
              <a:t> wachsen an Bäumen.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https://www.youtube.com/watch?v=wcpFEKigJRs"/>
          <p:cNvSpPr txBox="1"/>
          <p:nvPr/>
        </p:nvSpPr>
        <p:spPr>
          <a:xfrm>
            <a:off x="1502854" y="3357246"/>
            <a:ext cx="1022074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300" b="0" u="sng">
                <a:uFill>
                  <a:solidFill>
                    <a:srgbClr val="000000"/>
                  </a:solidFill>
                </a:uFill>
                <a:hlinkClick r:id="rId2"/>
              </a:defRPr>
            </a:lvl1pPr>
          </a:lstStyle>
          <a:p>
            <a:pPr>
              <a:defRPr u="none"/>
            </a:pPr>
            <a:r>
              <a:rPr sz="3600" dirty="0">
                <a:hlinkClick r:id="rId2"/>
              </a:rPr>
              <a:t>https://www.youtube.com/watch?v=wcpFEKigJRs</a:t>
            </a:r>
          </a:p>
        </p:txBody>
      </p:sp>
      <p:sp>
        <p:nvSpPr>
          <p:cNvPr id="131" name="Bitte, öffne den Link und informiere dich über den Avocadoanbau in Chile"/>
          <p:cNvSpPr txBox="1"/>
          <p:nvPr/>
        </p:nvSpPr>
        <p:spPr>
          <a:xfrm>
            <a:off x="1874913" y="1274307"/>
            <a:ext cx="8848576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3600" dirty="0" err="1" smtClean="0"/>
              <a:t>Bitte</a:t>
            </a:r>
            <a:r>
              <a:rPr sz="3600" dirty="0" smtClean="0"/>
              <a:t> </a:t>
            </a:r>
            <a:r>
              <a:rPr sz="3600" dirty="0" err="1"/>
              <a:t>öffne</a:t>
            </a:r>
            <a:r>
              <a:rPr sz="3600" dirty="0"/>
              <a:t> den Link und </a:t>
            </a:r>
            <a:r>
              <a:rPr sz="3600" dirty="0" err="1"/>
              <a:t>informiere</a:t>
            </a:r>
            <a:r>
              <a:rPr sz="3600" dirty="0"/>
              <a:t> </a:t>
            </a:r>
            <a:r>
              <a:rPr sz="3600" dirty="0" smtClean="0"/>
              <a:t>dich</a:t>
            </a:r>
            <a:endParaRPr lang="de-DE" sz="3600" dirty="0" smtClean="0"/>
          </a:p>
          <a:p>
            <a:r>
              <a:rPr sz="3600" dirty="0" smtClean="0"/>
              <a:t> </a:t>
            </a:r>
            <a:r>
              <a:rPr sz="3600" dirty="0" err="1"/>
              <a:t>über</a:t>
            </a:r>
            <a:r>
              <a:rPr sz="3600" dirty="0"/>
              <a:t> den </a:t>
            </a:r>
            <a:r>
              <a:rPr sz="3600" dirty="0" err="1"/>
              <a:t>Avocadoanbau</a:t>
            </a:r>
            <a:r>
              <a:rPr sz="3600" dirty="0"/>
              <a:t> in </a:t>
            </a:r>
            <a:r>
              <a:rPr sz="3600" dirty="0" smtClean="0"/>
              <a:t>Chile</a:t>
            </a:r>
            <a:r>
              <a:rPr lang="de-DE" sz="3600" dirty="0"/>
              <a:t>:</a:t>
            </a:r>
            <a:endParaRPr sz="3600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Öffne den Link."/>
          <p:cNvSpPr txBox="1"/>
          <p:nvPr/>
        </p:nvSpPr>
        <p:spPr>
          <a:xfrm>
            <a:off x="4758334" y="1259206"/>
            <a:ext cx="348813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3600" dirty="0" err="1"/>
              <a:t>Öffne</a:t>
            </a:r>
            <a:r>
              <a:rPr sz="3600" dirty="0"/>
              <a:t> den </a:t>
            </a:r>
            <a:r>
              <a:rPr sz="3600" dirty="0" smtClean="0"/>
              <a:t>Lin</a:t>
            </a:r>
            <a:r>
              <a:rPr lang="de-DE" sz="3600" dirty="0" smtClean="0"/>
              <a:t>k:</a:t>
            </a:r>
            <a:endParaRPr sz="3600" dirty="0"/>
          </a:p>
        </p:txBody>
      </p:sp>
      <p:sp>
        <p:nvSpPr>
          <p:cNvPr id="134" name="https://www.shz.de/deutschland-welt/wirtschaft/daenische-supermaerkte-streichen-avocados-aus-chile-aus-dem-angebot-id16393101.html">
            <a:hlinkClick r:id="rId2"/>
          </p:cNvPr>
          <p:cNvSpPr txBox="1"/>
          <p:nvPr/>
        </p:nvSpPr>
        <p:spPr>
          <a:xfrm>
            <a:off x="1310273" y="4179174"/>
            <a:ext cx="10384253" cy="1395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3"/>
              </a:defRPr>
            </a:lvl1pPr>
          </a:lstStyle>
          <a:p>
            <a:pPr>
              <a:defRPr u="none"/>
            </a:pPr>
            <a:r>
              <a:rPr sz="2800" u="sng" dirty="0">
                <a:hlinkClick r:id="rId3"/>
              </a:rPr>
              <a:t>https://www.shz.de/deutschland-welt/wirtschaft</a:t>
            </a:r>
            <a:r>
              <a:rPr sz="2800" u="sng" dirty="0" smtClean="0">
                <a:hlinkClick r:id="rId3"/>
              </a:rPr>
              <a:t>/</a:t>
            </a:r>
            <a:endParaRPr lang="de-DE" sz="2800" u="sng" dirty="0" smtClean="0">
              <a:hlinkClick r:id="rId3"/>
            </a:endParaRPr>
          </a:p>
          <a:p>
            <a:pPr>
              <a:defRPr u="none"/>
            </a:pPr>
            <a:r>
              <a:rPr sz="2800" u="sng" dirty="0" err="1" smtClean="0">
                <a:hlinkClick r:id="rId3"/>
              </a:rPr>
              <a:t>daenische</a:t>
            </a:r>
            <a:r>
              <a:rPr sz="2800" u="sng" dirty="0" smtClean="0">
                <a:hlinkClick r:id="rId3"/>
              </a:rPr>
              <a:t>-</a:t>
            </a:r>
            <a:r>
              <a:rPr sz="2800" u="sng" dirty="0" err="1" smtClean="0">
                <a:hlinkClick r:id="rId3"/>
              </a:rPr>
              <a:t>supermaerkte</a:t>
            </a:r>
            <a:r>
              <a:rPr sz="2800" u="sng" dirty="0" smtClean="0">
                <a:hlinkClick r:id="rId3"/>
              </a:rPr>
              <a:t>-</a:t>
            </a:r>
            <a:r>
              <a:rPr sz="2800" u="sng" dirty="0" err="1" smtClean="0">
                <a:hlinkClick r:id="rId3"/>
              </a:rPr>
              <a:t>streichen</a:t>
            </a:r>
            <a:r>
              <a:rPr sz="2800" u="sng" dirty="0" smtClean="0">
                <a:hlinkClick r:id="rId3"/>
              </a:rPr>
              <a:t>-avocados-</a:t>
            </a:r>
            <a:r>
              <a:rPr sz="2800" u="sng" dirty="0" err="1" smtClean="0">
                <a:hlinkClick r:id="rId3"/>
              </a:rPr>
              <a:t>aus</a:t>
            </a:r>
            <a:r>
              <a:rPr sz="2800" u="sng" dirty="0" smtClean="0">
                <a:hlinkClick r:id="rId3"/>
              </a:rPr>
              <a:t>-</a:t>
            </a:r>
            <a:r>
              <a:rPr sz="2800" u="sng" dirty="0" err="1" smtClean="0">
                <a:hlinkClick r:id="rId3"/>
              </a:rPr>
              <a:t>chile-aus</a:t>
            </a:r>
            <a:r>
              <a:rPr sz="2800" u="sng" dirty="0" smtClean="0">
                <a:hlinkClick r:id="rId3"/>
              </a:rPr>
              <a:t>-</a:t>
            </a:r>
            <a:endParaRPr lang="de-DE" sz="2800" u="sng" dirty="0" smtClean="0">
              <a:hlinkClick r:id="rId3"/>
            </a:endParaRPr>
          </a:p>
          <a:p>
            <a:pPr>
              <a:defRPr u="none"/>
            </a:pPr>
            <a:r>
              <a:rPr sz="2800" u="sng" dirty="0" smtClean="0">
                <a:hlinkClick r:id="rId3"/>
              </a:rPr>
              <a:t>dem-angebot-id16393101.html</a:t>
            </a:r>
            <a:endParaRPr sz="2800" u="sng" dirty="0">
              <a:hlinkClick r:id="rId3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12800"/>
            <a:ext cx="13004800" cy="812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aus: https://old.danwatch.dk/en/undersogelseskapitel/the-avocados-journey-from-chile-to-danish-supermarkets/"/>
          <p:cNvSpPr txBox="1"/>
          <p:nvPr/>
        </p:nvSpPr>
        <p:spPr>
          <a:xfrm>
            <a:off x="5094173" y="9349333"/>
            <a:ext cx="7820254" cy="275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 b="0"/>
            </a:lvl1pPr>
          </a:lstStyle>
          <a:p>
            <a:r>
              <a:t>aus: https://old.danwatch.dk/en/undersogelseskapitel/the-avocados-journey-from-chile-to-danish-supermarkets/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2464" y="-127000"/>
            <a:ext cx="6900672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aus: https://www.presseportal.de/pm/130544/3934035…"/>
          <p:cNvSpPr txBox="1"/>
          <p:nvPr/>
        </p:nvSpPr>
        <p:spPr>
          <a:xfrm>
            <a:off x="8735009" y="8828633"/>
            <a:ext cx="3891382" cy="452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200" b="0"/>
            </a:pPr>
            <a:r>
              <a:t>aus: </a:t>
            </a:r>
            <a:r>
              <a:rPr u="sng">
                <a:hlinkClick r:id="rId3"/>
              </a:rPr>
              <a:t>https://www.presseportal.de/pm/130544/3934035</a:t>
            </a:r>
          </a:p>
          <a:p>
            <a:pPr>
              <a:defRPr sz="1200" b="0"/>
            </a:pPr>
            <a:r>
              <a:t>steht auch als Download zur Verfügung;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Arbeitsauftra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Arbeitsauftrag</a:t>
            </a:r>
          </a:p>
        </p:txBody>
      </p:sp>
      <p:sp>
        <p:nvSpPr>
          <p:cNvPr id="143" name="Erstelle eine Tabelle, in welcher du die Hauptanbauländer der Avocadofrucht auflistest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35000" indent="-635000">
              <a:buSzPct val="100000"/>
              <a:buAutoNum type="arabicPeriod"/>
            </a:pPr>
            <a:r>
              <a:rPr dirty="0" err="1"/>
              <a:t>Erstelle</a:t>
            </a:r>
            <a:r>
              <a:rPr dirty="0"/>
              <a:t> </a:t>
            </a:r>
            <a:r>
              <a:rPr dirty="0" err="1"/>
              <a:t>eine</a:t>
            </a:r>
            <a:r>
              <a:rPr dirty="0"/>
              <a:t> </a:t>
            </a:r>
            <a:r>
              <a:rPr dirty="0" err="1"/>
              <a:t>Tabelle</a:t>
            </a:r>
            <a:r>
              <a:rPr dirty="0"/>
              <a:t>, in </a:t>
            </a:r>
            <a:r>
              <a:rPr lang="de-DE" dirty="0" smtClean="0"/>
              <a:t>der</a:t>
            </a:r>
            <a:r>
              <a:rPr dirty="0" smtClean="0"/>
              <a:t> </a:t>
            </a:r>
            <a:r>
              <a:rPr dirty="0"/>
              <a:t>du die </a:t>
            </a:r>
            <a:r>
              <a:rPr dirty="0" err="1"/>
              <a:t>Hauptanbauländer</a:t>
            </a:r>
            <a:r>
              <a:rPr dirty="0"/>
              <a:t> der </a:t>
            </a:r>
            <a:r>
              <a:rPr dirty="0" err="1"/>
              <a:t>Avocadofrucht</a:t>
            </a:r>
            <a:r>
              <a:rPr dirty="0"/>
              <a:t> </a:t>
            </a:r>
            <a:r>
              <a:rPr dirty="0" err="1"/>
              <a:t>auflistest</a:t>
            </a:r>
            <a:r>
              <a:rPr dirty="0"/>
              <a:t>.</a:t>
            </a:r>
          </a:p>
          <a:p>
            <a:pPr marL="635000" indent="-635000">
              <a:buSzPct val="100000"/>
              <a:buAutoNum type="arabicPeriod"/>
            </a:pPr>
            <a:r>
              <a:rPr dirty="0" err="1"/>
              <a:t>Notiere</a:t>
            </a:r>
            <a:r>
              <a:rPr dirty="0"/>
              <a:t> </a:t>
            </a:r>
            <a:r>
              <a:rPr dirty="0" err="1"/>
              <a:t>dir</a:t>
            </a:r>
            <a:r>
              <a:rPr dirty="0"/>
              <a:t> </a:t>
            </a:r>
            <a:r>
              <a:rPr dirty="0" err="1"/>
              <a:t>Probleme</a:t>
            </a:r>
            <a:r>
              <a:rPr dirty="0"/>
              <a:t>, </a:t>
            </a:r>
            <a:r>
              <a:rPr lang="de-DE" dirty="0" smtClean="0"/>
              <a:t>die</a:t>
            </a:r>
            <a:r>
              <a:rPr dirty="0" smtClean="0"/>
              <a:t> </a:t>
            </a:r>
            <a:r>
              <a:rPr dirty="0" err="1"/>
              <a:t>durch</a:t>
            </a:r>
            <a:r>
              <a:rPr dirty="0"/>
              <a:t> den </a:t>
            </a:r>
            <a:r>
              <a:rPr dirty="0" err="1"/>
              <a:t>Avocadoanbau</a:t>
            </a:r>
            <a:r>
              <a:rPr dirty="0"/>
              <a:t> in Chile </a:t>
            </a:r>
            <a:r>
              <a:rPr dirty="0" err="1"/>
              <a:t>aufgetreten</a:t>
            </a:r>
            <a:r>
              <a:rPr dirty="0"/>
              <a:t> </a:t>
            </a:r>
            <a:r>
              <a:rPr dirty="0" err="1"/>
              <a:t>sind</a:t>
            </a:r>
            <a:r>
              <a:rPr dirty="0"/>
              <a:t>.</a:t>
            </a:r>
          </a:p>
          <a:p>
            <a:pPr marL="635000" indent="-635000">
              <a:buSzPct val="100000"/>
              <a:buAutoNum type="arabicPeriod"/>
            </a:pPr>
            <a:r>
              <a:rPr dirty="0" err="1"/>
              <a:t>Beschreibe</a:t>
            </a:r>
            <a:r>
              <a:rPr dirty="0"/>
              <a:t> die </a:t>
            </a:r>
            <a:r>
              <a:rPr dirty="0" err="1"/>
              <a:t>Lieferkette</a:t>
            </a:r>
            <a:r>
              <a:rPr dirty="0"/>
              <a:t> der </a:t>
            </a:r>
            <a:r>
              <a:rPr dirty="0" err="1"/>
              <a:t>Avocadofrucht</a:t>
            </a:r>
            <a:r>
              <a:rPr dirty="0"/>
              <a:t>.</a:t>
            </a:r>
          </a:p>
          <a:p>
            <a:pPr marL="635000" indent="-635000">
              <a:buSzPct val="100000"/>
              <a:buAutoNum type="arabicPeriod"/>
            </a:pPr>
            <a:r>
              <a:rPr dirty="0" err="1"/>
              <a:t>Erstelle</a:t>
            </a:r>
            <a:r>
              <a:rPr dirty="0"/>
              <a:t> </a:t>
            </a:r>
            <a:r>
              <a:rPr dirty="0" err="1"/>
              <a:t>einen</a:t>
            </a:r>
            <a:r>
              <a:rPr dirty="0"/>
              <a:t> </a:t>
            </a:r>
            <a:r>
              <a:rPr dirty="0" err="1"/>
              <a:t>Ernährungsplan</a:t>
            </a:r>
            <a:r>
              <a:rPr dirty="0"/>
              <a:t> </a:t>
            </a:r>
            <a:r>
              <a:rPr dirty="0" err="1"/>
              <a:t>für</a:t>
            </a:r>
            <a:r>
              <a:rPr dirty="0"/>
              <a:t> dich, der den </a:t>
            </a:r>
            <a:r>
              <a:rPr dirty="0" err="1"/>
              <a:t>Wasserverbrauch</a:t>
            </a:r>
            <a:r>
              <a:rPr dirty="0"/>
              <a:t> </a:t>
            </a:r>
            <a:r>
              <a:rPr dirty="0" err="1"/>
              <a:t>bei</a:t>
            </a:r>
            <a:r>
              <a:rPr dirty="0"/>
              <a:t> der </a:t>
            </a:r>
            <a:r>
              <a:rPr dirty="0" err="1"/>
              <a:t>Herstellung</a:t>
            </a:r>
            <a:r>
              <a:rPr dirty="0"/>
              <a:t> von </a:t>
            </a:r>
            <a:r>
              <a:rPr dirty="0" err="1"/>
              <a:t>Lebensmitteln</a:t>
            </a:r>
            <a:r>
              <a:rPr dirty="0"/>
              <a:t> </a:t>
            </a:r>
            <a:r>
              <a:rPr dirty="0" err="1"/>
              <a:t>berücksichtigt</a:t>
            </a:r>
            <a:r>
              <a:rPr dirty="0"/>
              <a:t>. 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Office PowerPoint</Application>
  <PresentationFormat>Benutzerdefiniert</PresentationFormat>
  <Paragraphs>24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Avocado - super food?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Arbeitsauftrag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Avocado - super food?</dc:title>
  <cp:lastModifiedBy>Hopf, Grit (NLSchB)</cp:lastModifiedBy>
  <cp:revision>1</cp:revision>
  <dcterms:modified xsi:type="dcterms:W3CDTF">2020-04-23T15:04:08Z</dcterms:modified>
</cp:coreProperties>
</file>